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0287000" cy="10287000"/>
  <p:notesSz cx="6858000" cy="9144000"/>
  <p:embeddedFontLst>
    <p:embeddedFont>
      <p:font typeface="Canva Sans Bold" panose="020B0604020202020204" charset="0"/>
      <p:regular r:id="rId5"/>
    </p:embeddedFont>
    <p:embeddedFont>
      <p:font typeface="Open Sans Extra Bold" panose="020B0604020202020204" charset="0"/>
      <p:regular r:id="rId6"/>
    </p:embeddedFont>
    <p:embeddedFont>
      <p:font typeface="Open Sans Extra Bold Italics" panose="020B0604020202020204" charset="0"/>
      <p:regular r:id="rId7"/>
    </p:embeddedFont>
  </p:embeddedFontLst>
  <p:custShowLst>
    <p:custShow name="Custom Show 1" id="0">
      <p:sldLst>
        <p:sld r:id="rId2"/>
        <p:sld r:id="rId3"/>
        <p:sld r:id="rId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20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70B8"/>
        </a:solidFill>
        <a:effectLst/>
      </p:bgPr>
    </p:bg>
    <p:spTree>
      <p:nvGrpSpPr>
        <p:cNvPr id="1" name=""/>
        <p:cNvGrpSpPr/>
        <p:nvPr/>
      </p:nvGrpSpPr>
      <p:grpSpPr>
        <a:xfrm>
          <a:off x="0" y="0"/>
          <a:ext cx="0" cy="0"/>
          <a:chOff x="0" y="0"/>
          <a:chExt cx="0" cy="0"/>
        </a:xfrm>
      </p:grpSpPr>
      <p:sp>
        <p:nvSpPr>
          <p:cNvPr id="2" name="TextBox 2"/>
          <p:cNvSpPr txBox="1"/>
          <p:nvPr/>
        </p:nvSpPr>
        <p:spPr>
          <a:xfrm>
            <a:off x="419536" y="1987186"/>
            <a:ext cx="9447928" cy="1971824"/>
          </a:xfrm>
          <a:prstGeom prst="rect">
            <a:avLst/>
          </a:prstGeom>
        </p:spPr>
        <p:txBody>
          <a:bodyPr lIns="0" tIns="0" rIns="0" bIns="0" rtlCol="0" anchor="t">
            <a:spAutoFit/>
          </a:bodyPr>
          <a:lstStyle/>
          <a:p>
            <a:pPr algn="ctr">
              <a:lnSpc>
                <a:spcPts val="16264"/>
              </a:lnSpc>
            </a:pPr>
            <a:r>
              <a:rPr lang="en-US" sz="11617">
                <a:solidFill>
                  <a:srgbClr val="FFFFFF"/>
                </a:solidFill>
                <a:latin typeface="Open Sans Extra Bold"/>
                <a:ea typeface="Open Sans Extra Bold"/>
                <a:cs typeface="Open Sans Extra Bold"/>
                <a:sym typeface="Open Sans Extra Bold"/>
              </a:rPr>
              <a:t>THANK YOU</a:t>
            </a:r>
          </a:p>
        </p:txBody>
      </p:sp>
      <p:sp>
        <p:nvSpPr>
          <p:cNvPr id="3" name="TextBox 3"/>
          <p:cNvSpPr txBox="1"/>
          <p:nvPr/>
        </p:nvSpPr>
        <p:spPr>
          <a:xfrm>
            <a:off x="419536" y="5067967"/>
            <a:ext cx="9447928" cy="1971824"/>
          </a:xfrm>
          <a:prstGeom prst="rect">
            <a:avLst/>
          </a:prstGeom>
        </p:spPr>
        <p:txBody>
          <a:bodyPr lIns="0" tIns="0" rIns="0" bIns="0" rtlCol="0" anchor="t">
            <a:spAutoFit/>
          </a:bodyPr>
          <a:lstStyle/>
          <a:p>
            <a:pPr algn="ctr">
              <a:lnSpc>
                <a:spcPts val="16264"/>
              </a:lnSpc>
            </a:pPr>
            <a:r>
              <a:rPr lang="en-US" sz="11617">
                <a:solidFill>
                  <a:srgbClr val="FFFFFF"/>
                </a:solidFill>
                <a:latin typeface="Open Sans Extra Bold"/>
                <a:ea typeface="Open Sans Extra Bold"/>
                <a:cs typeface="Open Sans Extra Bold"/>
                <a:sym typeface="Open Sans Extra Bold"/>
              </a:rPr>
              <a:t>THANK YOU</a:t>
            </a:r>
          </a:p>
        </p:txBody>
      </p:sp>
      <p:sp>
        <p:nvSpPr>
          <p:cNvPr id="4" name="TextBox 4"/>
          <p:cNvSpPr txBox="1"/>
          <p:nvPr/>
        </p:nvSpPr>
        <p:spPr>
          <a:xfrm>
            <a:off x="34210" y="3521619"/>
            <a:ext cx="10093767" cy="1970916"/>
          </a:xfrm>
          <a:prstGeom prst="rect">
            <a:avLst/>
          </a:prstGeom>
        </p:spPr>
        <p:txBody>
          <a:bodyPr lIns="0" tIns="0" rIns="0" bIns="0" rtlCol="0" anchor="t">
            <a:spAutoFit/>
          </a:bodyPr>
          <a:lstStyle/>
          <a:p>
            <a:pPr algn="ctr">
              <a:lnSpc>
                <a:spcPts val="16180"/>
              </a:lnSpc>
            </a:pPr>
            <a:r>
              <a:rPr lang="en-US" sz="11557">
                <a:solidFill>
                  <a:srgbClr val="FFFFFF"/>
                </a:solidFill>
                <a:latin typeface="Open Sans Extra Bold"/>
                <a:ea typeface="Open Sans Extra Bold"/>
                <a:cs typeface="Open Sans Extra Bold"/>
                <a:sym typeface="Open Sans Extra Bold"/>
              </a:rPr>
              <a:t>THANK YOU</a:t>
            </a:r>
          </a:p>
        </p:txBody>
      </p:sp>
      <p:sp>
        <p:nvSpPr>
          <p:cNvPr id="5" name="TextBox 5"/>
          <p:cNvSpPr txBox="1"/>
          <p:nvPr/>
        </p:nvSpPr>
        <p:spPr>
          <a:xfrm>
            <a:off x="159023" y="6710807"/>
            <a:ext cx="9968954" cy="1949254"/>
          </a:xfrm>
          <a:prstGeom prst="rect">
            <a:avLst/>
          </a:prstGeom>
        </p:spPr>
        <p:txBody>
          <a:bodyPr lIns="0" tIns="0" rIns="0" bIns="0" rtlCol="0" anchor="t">
            <a:spAutoFit/>
          </a:bodyPr>
          <a:lstStyle/>
          <a:p>
            <a:pPr algn="ctr">
              <a:lnSpc>
                <a:spcPts val="15980"/>
              </a:lnSpc>
            </a:pPr>
            <a:r>
              <a:rPr lang="en-US" sz="11414">
                <a:solidFill>
                  <a:srgbClr val="FFFFFF"/>
                </a:solidFill>
                <a:latin typeface="Open Sans Extra Bold"/>
                <a:ea typeface="Open Sans Extra Bold"/>
                <a:cs typeface="Open Sans Extra Bold"/>
                <a:sym typeface="Open Sans Extra Bold"/>
              </a:rPr>
              <a:t>THANK YOU</a:t>
            </a:r>
          </a:p>
        </p:txBody>
      </p:sp>
      <p:sp>
        <p:nvSpPr>
          <p:cNvPr id="6" name="Freeform 6"/>
          <p:cNvSpPr/>
          <p:nvPr/>
        </p:nvSpPr>
        <p:spPr>
          <a:xfrm>
            <a:off x="2407158" y="1377735"/>
            <a:ext cx="5472684" cy="8229600"/>
          </a:xfrm>
          <a:custGeom>
            <a:avLst/>
            <a:gdLst/>
            <a:ahLst/>
            <a:cxnLst/>
            <a:rect l="l" t="t" r="r" b="b"/>
            <a:pathLst>
              <a:path w="5472684" h="8229600">
                <a:moveTo>
                  <a:pt x="0" y="0"/>
                </a:moveTo>
                <a:lnTo>
                  <a:pt x="5472684" y="0"/>
                </a:lnTo>
                <a:lnTo>
                  <a:pt x="5472684" y="8229600"/>
                </a:lnTo>
                <a:lnTo>
                  <a:pt x="0" y="8229600"/>
                </a:lnTo>
                <a:lnTo>
                  <a:pt x="0" y="0"/>
                </a:lnTo>
                <a:close/>
              </a:path>
            </a:pathLst>
          </a:custGeom>
          <a:blipFill>
            <a:blip r:embed="rId2"/>
            <a:stretch>
              <a:fillRect/>
            </a:stretch>
          </a:blipFill>
        </p:spPr>
      </p:sp>
      <p:sp>
        <p:nvSpPr>
          <p:cNvPr id="7" name="TextBox 7"/>
          <p:cNvSpPr txBox="1"/>
          <p:nvPr/>
        </p:nvSpPr>
        <p:spPr>
          <a:xfrm>
            <a:off x="419536" y="8148747"/>
            <a:ext cx="9447928" cy="1971824"/>
          </a:xfrm>
          <a:prstGeom prst="rect">
            <a:avLst/>
          </a:prstGeom>
        </p:spPr>
        <p:txBody>
          <a:bodyPr lIns="0" tIns="0" rIns="0" bIns="0" rtlCol="0" anchor="t">
            <a:spAutoFit/>
          </a:bodyPr>
          <a:lstStyle/>
          <a:p>
            <a:pPr algn="ctr">
              <a:lnSpc>
                <a:spcPts val="16264"/>
              </a:lnSpc>
            </a:pPr>
            <a:r>
              <a:rPr lang="en-US" sz="11617">
                <a:solidFill>
                  <a:srgbClr val="FFFFFF"/>
                </a:solidFill>
                <a:latin typeface="Open Sans Extra Bold"/>
                <a:ea typeface="Open Sans Extra Bold"/>
                <a:cs typeface="Open Sans Extra Bold"/>
                <a:sym typeface="Open Sans Extra Bold"/>
              </a:rPr>
              <a:t>THANK YOU</a:t>
            </a:r>
          </a:p>
        </p:txBody>
      </p:sp>
      <p:sp>
        <p:nvSpPr>
          <p:cNvPr id="8" name="TextBox 8"/>
          <p:cNvSpPr txBox="1"/>
          <p:nvPr/>
        </p:nvSpPr>
        <p:spPr>
          <a:xfrm>
            <a:off x="-239233" y="-2377655"/>
            <a:ext cx="10765465" cy="7870190"/>
          </a:xfrm>
          <a:prstGeom prst="rect">
            <a:avLst/>
          </a:prstGeom>
        </p:spPr>
        <p:txBody>
          <a:bodyPr lIns="0" tIns="0" rIns="0" bIns="0" rtlCol="0" anchor="t">
            <a:spAutoFit/>
          </a:bodyPr>
          <a:lstStyle/>
          <a:p>
            <a:pPr algn="ctr">
              <a:lnSpc>
                <a:spcPts val="8259"/>
              </a:lnSpc>
            </a:pPr>
            <a:endParaRPr/>
          </a:p>
          <a:p>
            <a:pPr algn="ctr">
              <a:lnSpc>
                <a:spcPts val="6160"/>
              </a:lnSpc>
            </a:pPr>
            <a:endParaRPr/>
          </a:p>
          <a:p>
            <a:pPr algn="ctr">
              <a:lnSpc>
                <a:spcPts val="6160"/>
              </a:lnSpc>
            </a:pPr>
            <a:endParaRPr/>
          </a:p>
          <a:p>
            <a:pPr algn="ctr">
              <a:lnSpc>
                <a:spcPts val="6160"/>
              </a:lnSpc>
            </a:pPr>
            <a:r>
              <a:rPr lang="en-US" sz="4400" b="1" spc="-184">
                <a:solidFill>
                  <a:srgbClr val="FFFFFF"/>
                </a:solidFill>
                <a:latin typeface="Canva Sans Bold"/>
                <a:ea typeface="Canva Sans Bold"/>
                <a:cs typeface="Canva Sans Bold"/>
                <a:sym typeface="Canva Sans Bold"/>
              </a:rPr>
              <a:t>Donors, on Behalf of Recovered Souls &amp; the Individuals That We Serve</a:t>
            </a:r>
          </a:p>
          <a:p>
            <a:pPr algn="ctr">
              <a:lnSpc>
                <a:spcPts val="6160"/>
              </a:lnSpc>
            </a:pPr>
            <a:endParaRPr lang="en-US" sz="4400" b="1" spc="-184">
              <a:solidFill>
                <a:srgbClr val="FFFFFF"/>
              </a:solidFill>
              <a:latin typeface="Canva Sans Bold"/>
              <a:ea typeface="Canva Sans Bold"/>
              <a:cs typeface="Canva Sans Bold"/>
              <a:sym typeface="Canva Sans Bold"/>
            </a:endParaRPr>
          </a:p>
          <a:p>
            <a:pPr algn="ctr">
              <a:lnSpc>
                <a:spcPts val="6160"/>
              </a:lnSpc>
            </a:pPr>
            <a:endParaRPr lang="en-US" sz="4400" b="1" spc="-184">
              <a:solidFill>
                <a:srgbClr val="FFFFFF"/>
              </a:solidFill>
              <a:latin typeface="Canva Sans Bold"/>
              <a:ea typeface="Canva Sans Bold"/>
              <a:cs typeface="Canva Sans Bold"/>
              <a:sym typeface="Canva Sans Bold"/>
            </a:endParaRPr>
          </a:p>
          <a:p>
            <a:pPr algn="ctr">
              <a:lnSpc>
                <a:spcPts val="4760"/>
              </a:lnSpc>
            </a:pPr>
            <a:endParaRPr lang="en-US" sz="4400" b="1" spc="-184">
              <a:solidFill>
                <a:srgbClr val="FFFFFF"/>
              </a:solidFill>
              <a:latin typeface="Canva Sans Bold"/>
              <a:ea typeface="Canva Sans Bold"/>
              <a:cs typeface="Canva Sans Bold"/>
              <a:sym typeface="Canva Sans Bold"/>
            </a:endParaRPr>
          </a:p>
          <a:p>
            <a:pPr algn="ctr">
              <a:lnSpc>
                <a:spcPts val="6160"/>
              </a:lnSpc>
            </a:pPr>
            <a:endParaRPr lang="en-US" sz="4400" b="1" spc="-184">
              <a:solidFill>
                <a:srgbClr val="FFFFFF"/>
              </a:solidFill>
              <a:latin typeface="Canva Sans Bold"/>
              <a:ea typeface="Canva Sans Bold"/>
              <a:cs typeface="Canva Sans Bold"/>
              <a:sym typeface="Canva Sans Bold"/>
            </a:endParaRPr>
          </a:p>
          <a:p>
            <a:pPr algn="ctr">
              <a:lnSpc>
                <a:spcPts val="6160"/>
              </a:lnSpc>
            </a:pPr>
            <a:endParaRPr lang="en-US" sz="4400" b="1" spc="-184">
              <a:solidFill>
                <a:srgbClr val="FFFFFF"/>
              </a:solidFill>
              <a:latin typeface="Canva Sans Bold"/>
              <a:ea typeface="Canva Sans Bold"/>
              <a:cs typeface="Canva Sans Bold"/>
              <a:sym typeface="Canva Sans Bold"/>
            </a:endParaRPr>
          </a:p>
        </p:txBody>
      </p:sp>
    </p:spTree>
  </p:cSld>
  <p:clrMapOvr>
    <a:masterClrMapping/>
  </p:clrMapOvr>
  <p:transition spd="slow" advClick="0" advTm="7422">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70B8"/>
        </a:solidFill>
        <a:effectLst/>
      </p:bgPr>
    </p:bg>
    <p:spTree>
      <p:nvGrpSpPr>
        <p:cNvPr id="1" name=""/>
        <p:cNvGrpSpPr/>
        <p:nvPr/>
      </p:nvGrpSpPr>
      <p:grpSpPr>
        <a:xfrm>
          <a:off x="0" y="0"/>
          <a:ext cx="0" cy="0"/>
          <a:chOff x="0" y="0"/>
          <a:chExt cx="0" cy="0"/>
        </a:xfrm>
      </p:grpSpPr>
      <p:sp>
        <p:nvSpPr>
          <p:cNvPr id="2" name="Freeform 2"/>
          <p:cNvSpPr/>
          <p:nvPr/>
        </p:nvSpPr>
        <p:spPr>
          <a:xfrm>
            <a:off x="7627100" y="8385858"/>
            <a:ext cx="2298592" cy="1348046"/>
          </a:xfrm>
          <a:custGeom>
            <a:avLst/>
            <a:gdLst/>
            <a:ahLst/>
            <a:cxnLst/>
            <a:rect l="l" t="t" r="r" b="b"/>
            <a:pathLst>
              <a:path w="2298592" h="1348046">
                <a:moveTo>
                  <a:pt x="0" y="0"/>
                </a:moveTo>
                <a:lnTo>
                  <a:pt x="2298593" y="0"/>
                </a:lnTo>
                <a:lnTo>
                  <a:pt x="2298593" y="1348046"/>
                </a:lnTo>
                <a:lnTo>
                  <a:pt x="0" y="1348046"/>
                </a:lnTo>
                <a:lnTo>
                  <a:pt x="0" y="0"/>
                </a:lnTo>
                <a:close/>
              </a:path>
            </a:pathLst>
          </a:custGeom>
          <a:blipFill>
            <a:blip r:embed="rId2"/>
            <a:stretch>
              <a:fillRect/>
            </a:stretch>
          </a:blipFill>
        </p:spPr>
      </p:sp>
      <p:sp>
        <p:nvSpPr>
          <p:cNvPr id="3" name="TextBox 3"/>
          <p:cNvSpPr txBox="1"/>
          <p:nvPr/>
        </p:nvSpPr>
        <p:spPr>
          <a:xfrm>
            <a:off x="0" y="1973476"/>
            <a:ext cx="10287000" cy="6975470"/>
          </a:xfrm>
          <a:prstGeom prst="rect">
            <a:avLst/>
          </a:prstGeom>
        </p:spPr>
        <p:txBody>
          <a:bodyPr lIns="0" tIns="0" rIns="0" bIns="0" rtlCol="0" anchor="t">
            <a:spAutoFit/>
          </a:bodyPr>
          <a:lstStyle/>
          <a:p>
            <a:pPr algn="ctr">
              <a:lnSpc>
                <a:spcPts val="3500"/>
              </a:lnSpc>
            </a:pPr>
            <a:r>
              <a:rPr lang="en-US" sz="2500" b="1" spc="75">
                <a:solidFill>
                  <a:srgbClr val="FFFFFF"/>
                </a:solidFill>
                <a:latin typeface="Canva Sans Bold"/>
                <a:ea typeface="Canva Sans Bold"/>
                <a:cs typeface="Canva Sans Bold"/>
                <a:sym typeface="Canva Sans Bold"/>
              </a:rPr>
              <a:t>RECOVERED SOULS &amp; ITS DONORS OFFERED INDIVIDUALS ACTIVELY WORKING THEIR RECOVERY:</a:t>
            </a:r>
          </a:p>
          <a:p>
            <a:pPr algn="ctr">
              <a:lnSpc>
                <a:spcPts val="3500"/>
              </a:lnSpc>
            </a:pPr>
            <a:endParaRPr lang="en-US" sz="2500" b="1" spc="75">
              <a:solidFill>
                <a:srgbClr val="FFFFFF"/>
              </a:solidFill>
              <a:latin typeface="Canva Sans Bold"/>
              <a:ea typeface="Canva Sans Bold"/>
              <a:cs typeface="Canva Sans Bold"/>
              <a:sym typeface="Canva Sans Bold"/>
            </a:endParaRP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TRAVEL TO TREATMENT &amp; EMPLOYMENT</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RENTAL ASSISTANCE TO SOBER LIVING</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GUIDANCE WITH CAREER EXPLORATION &amp; THE COLLEGE ADMISSIONS PROCESS </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ENROLLMENT IN A COMPUTERS FOR THE WORKPLACE COURSE</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ENROLLMENT IN AN INTRO TO POTTERY COURSE</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 ENROLLMENT IN AN INTRO TO DRAWING COURSE</a:t>
            </a:r>
          </a:p>
          <a:p>
            <a:pPr marL="539792" lvl="1" indent="-269896" algn="l">
              <a:lnSpc>
                <a:spcPts val="4625"/>
              </a:lnSpc>
              <a:buFont typeface="Arial"/>
              <a:buChar char="•"/>
            </a:pPr>
            <a:r>
              <a:rPr lang="en-US" sz="2500" b="1">
                <a:solidFill>
                  <a:srgbClr val="FFFFFF"/>
                </a:solidFill>
                <a:latin typeface="Canva Sans Bold"/>
                <a:ea typeface="Canva Sans Bold"/>
                <a:cs typeface="Canva Sans Bold"/>
                <a:sym typeface="Canva Sans Bold"/>
              </a:rPr>
              <a:t>ANNUAL FITNESS MEMBERSHIPS</a:t>
            </a:r>
          </a:p>
          <a:p>
            <a:pPr algn="ctr">
              <a:lnSpc>
                <a:spcPts val="3500"/>
              </a:lnSpc>
            </a:pPr>
            <a:endParaRPr lang="en-US" sz="2500" b="1">
              <a:solidFill>
                <a:srgbClr val="FFFFFF"/>
              </a:solidFill>
              <a:latin typeface="Canva Sans Bold"/>
              <a:ea typeface="Canva Sans Bold"/>
              <a:cs typeface="Canva Sans Bold"/>
              <a:sym typeface="Canva Sans Bold"/>
            </a:endParaRPr>
          </a:p>
        </p:txBody>
      </p:sp>
      <p:sp>
        <p:nvSpPr>
          <p:cNvPr id="4" name="Freeform 4"/>
          <p:cNvSpPr/>
          <p:nvPr/>
        </p:nvSpPr>
        <p:spPr>
          <a:xfrm>
            <a:off x="113635" y="113635"/>
            <a:ext cx="10059729" cy="10059729"/>
          </a:xfrm>
          <a:custGeom>
            <a:avLst/>
            <a:gdLst/>
            <a:ahLst/>
            <a:cxnLst/>
            <a:rect l="l" t="t" r="r" b="b"/>
            <a:pathLst>
              <a:path w="10059729" h="10059729">
                <a:moveTo>
                  <a:pt x="0" y="0"/>
                </a:moveTo>
                <a:lnTo>
                  <a:pt x="10059730" y="0"/>
                </a:lnTo>
                <a:lnTo>
                  <a:pt x="10059730" y="10059730"/>
                </a:lnTo>
                <a:lnTo>
                  <a:pt x="0" y="10059730"/>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advClick="0" advTm="14010">
        <p:fade/>
      </p:transition>
    </mc:Choice>
    <mc:Fallback>
      <p:transition spd="med" advClick="0" advTm="1401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70B8"/>
        </a:solidFill>
        <a:effectLst/>
      </p:bgPr>
    </p:bg>
    <p:spTree>
      <p:nvGrpSpPr>
        <p:cNvPr id="1" name=""/>
        <p:cNvGrpSpPr/>
        <p:nvPr/>
      </p:nvGrpSpPr>
      <p:grpSpPr>
        <a:xfrm>
          <a:off x="0" y="0"/>
          <a:ext cx="0" cy="0"/>
          <a:chOff x="0" y="0"/>
          <a:chExt cx="0" cy="0"/>
        </a:xfrm>
      </p:grpSpPr>
      <p:sp>
        <p:nvSpPr>
          <p:cNvPr id="2" name="Freeform 2"/>
          <p:cNvSpPr/>
          <p:nvPr/>
        </p:nvSpPr>
        <p:spPr>
          <a:xfrm>
            <a:off x="2033947" y="8578816"/>
            <a:ext cx="5380738" cy="1337498"/>
          </a:xfrm>
          <a:custGeom>
            <a:avLst/>
            <a:gdLst/>
            <a:ahLst/>
            <a:cxnLst/>
            <a:rect l="l" t="t" r="r" b="b"/>
            <a:pathLst>
              <a:path w="5380738" h="1337498">
                <a:moveTo>
                  <a:pt x="0" y="0"/>
                </a:moveTo>
                <a:lnTo>
                  <a:pt x="5380738" y="0"/>
                </a:lnTo>
                <a:lnTo>
                  <a:pt x="5380738" y="1337498"/>
                </a:lnTo>
                <a:lnTo>
                  <a:pt x="0" y="1337498"/>
                </a:lnTo>
                <a:lnTo>
                  <a:pt x="0" y="0"/>
                </a:lnTo>
                <a:close/>
              </a:path>
            </a:pathLst>
          </a:custGeom>
          <a:blipFill>
            <a:blip r:embed="rId2"/>
            <a:stretch>
              <a:fillRect/>
            </a:stretch>
          </a:blipFill>
        </p:spPr>
      </p:sp>
      <p:sp>
        <p:nvSpPr>
          <p:cNvPr id="3" name="TextBox 3"/>
          <p:cNvSpPr txBox="1"/>
          <p:nvPr/>
        </p:nvSpPr>
        <p:spPr>
          <a:xfrm>
            <a:off x="419536" y="3028729"/>
            <a:ext cx="9447928" cy="3570763"/>
          </a:xfrm>
          <a:prstGeom prst="rect">
            <a:avLst/>
          </a:prstGeom>
        </p:spPr>
        <p:txBody>
          <a:bodyPr lIns="0" tIns="0" rIns="0" bIns="0" rtlCol="0" anchor="t">
            <a:spAutoFit/>
          </a:bodyPr>
          <a:lstStyle/>
          <a:p>
            <a:pPr algn="ctr">
              <a:lnSpc>
                <a:spcPts val="4786"/>
              </a:lnSpc>
            </a:pPr>
            <a:r>
              <a:rPr lang="en-US" sz="3418">
                <a:solidFill>
                  <a:srgbClr val="FFFFFF"/>
                </a:solidFill>
                <a:latin typeface="Open Sans Extra Bold"/>
                <a:ea typeface="Open Sans Extra Bold"/>
                <a:cs typeface="Open Sans Extra Bold"/>
                <a:sym typeface="Open Sans Extra Bold"/>
              </a:rPr>
              <a:t>“</a:t>
            </a:r>
            <a:r>
              <a:rPr lang="en-US" sz="3418" i="1">
                <a:solidFill>
                  <a:srgbClr val="FFFFFF"/>
                </a:solidFill>
                <a:latin typeface="Open Sans Extra Bold Italics"/>
                <a:ea typeface="Open Sans Extra Bold Italics"/>
                <a:cs typeface="Open Sans Extra Bold Italics"/>
                <a:sym typeface="Open Sans Extra Bold Italics"/>
              </a:rPr>
              <a:t>THANK YOU, YOUR FINANCIAL ASSISTANCE, GUIDANCE, ENCOURAGEMENT, AND YOUR BELIEF IN ME HAVE BEEN INCREDIBLY MEANINGFUL, AND THIS MILESTONE TRULY REFLECTS THE IMPACT YOU’VE HAD ON MY PERSONAL AND PROFESSIONAL GROWTH.” </a:t>
            </a:r>
          </a:p>
        </p:txBody>
      </p:sp>
      <p:sp>
        <p:nvSpPr>
          <p:cNvPr id="4" name="TextBox 4"/>
          <p:cNvSpPr txBox="1"/>
          <p:nvPr/>
        </p:nvSpPr>
        <p:spPr>
          <a:xfrm>
            <a:off x="419536" y="819150"/>
            <a:ext cx="9447928" cy="1849302"/>
          </a:xfrm>
          <a:prstGeom prst="rect">
            <a:avLst/>
          </a:prstGeom>
        </p:spPr>
        <p:txBody>
          <a:bodyPr lIns="0" tIns="0" rIns="0" bIns="0" rtlCol="0" anchor="t">
            <a:spAutoFit/>
          </a:bodyPr>
          <a:lstStyle/>
          <a:p>
            <a:pPr algn="ctr">
              <a:lnSpc>
                <a:spcPts val="15144"/>
              </a:lnSpc>
            </a:pPr>
            <a:r>
              <a:rPr lang="en-US" sz="10817">
                <a:solidFill>
                  <a:srgbClr val="FFFFFF"/>
                </a:solidFill>
                <a:latin typeface="Open Sans Extra Bold"/>
                <a:ea typeface="Open Sans Extra Bold"/>
                <a:cs typeface="Open Sans Extra Bold"/>
                <a:sym typeface="Open Sans Extra Bold"/>
              </a:rPr>
              <a:t>THANK YOU</a:t>
            </a:r>
          </a:p>
        </p:txBody>
      </p:sp>
      <p:sp>
        <p:nvSpPr>
          <p:cNvPr id="5" name="TextBox 5"/>
          <p:cNvSpPr txBox="1"/>
          <p:nvPr/>
        </p:nvSpPr>
        <p:spPr>
          <a:xfrm>
            <a:off x="419536" y="6729514"/>
            <a:ext cx="9447928" cy="1849302"/>
          </a:xfrm>
          <a:prstGeom prst="rect">
            <a:avLst/>
          </a:prstGeom>
        </p:spPr>
        <p:txBody>
          <a:bodyPr lIns="0" tIns="0" rIns="0" bIns="0" rtlCol="0" anchor="t">
            <a:spAutoFit/>
          </a:bodyPr>
          <a:lstStyle/>
          <a:p>
            <a:pPr algn="ctr">
              <a:lnSpc>
                <a:spcPts val="15144"/>
              </a:lnSpc>
            </a:pPr>
            <a:r>
              <a:rPr lang="en-US" sz="10817">
                <a:solidFill>
                  <a:srgbClr val="FFFFFF"/>
                </a:solidFill>
                <a:latin typeface="Open Sans Extra Bold"/>
                <a:ea typeface="Open Sans Extra Bold"/>
                <a:cs typeface="Open Sans Extra Bold"/>
                <a:sym typeface="Open Sans Extra Bold"/>
              </a:rPr>
              <a:t>THANK YOU</a:t>
            </a:r>
          </a:p>
        </p:txBody>
      </p:sp>
    </p:spTree>
  </p:cSld>
  <p:clrMapOvr>
    <a:masterClrMapping/>
  </p:clrMapOvr>
  <p:transition spd="slow" advClick="0" advTm="11976">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122</Words>
  <Application>Microsoft Office PowerPoint</Application>
  <PresentationFormat>Custom</PresentationFormat>
  <Paragraphs>24</Paragraphs>
  <Slides>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3</vt:i4>
      </vt:variant>
      <vt:variant>
        <vt:lpstr>Custom Shows</vt:lpstr>
      </vt:variant>
      <vt:variant>
        <vt:i4>1</vt:i4>
      </vt:variant>
    </vt:vector>
  </HeadingPairs>
  <TitlesOfParts>
    <vt:vector size="10" baseType="lpstr">
      <vt:lpstr>Canva Sans Bold</vt:lpstr>
      <vt:lpstr>Open Sans Extra Bold</vt:lpstr>
      <vt:lpstr>Calibri</vt:lpstr>
      <vt:lpstr>Open Sans Extra Bold Italics</vt:lpstr>
      <vt:lpstr>Arial</vt:lpstr>
      <vt:lpstr>Office Theme</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Blue White Modern Thank you Instagram Post</dc:title>
  <dc:creator>tina cahill</dc:creator>
  <cp:lastModifiedBy>tina cahill</cp:lastModifiedBy>
  <cp:revision>2</cp:revision>
  <dcterms:created xsi:type="dcterms:W3CDTF">2006-08-16T00:00:00Z</dcterms:created>
  <dcterms:modified xsi:type="dcterms:W3CDTF">2026-01-20T18:43:56Z</dcterms:modified>
  <dc:identifier>DAG--W63wbE</dc:identifier>
</cp:coreProperties>
</file>